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62" r:id="rId2"/>
    <p:sldId id="259" r:id="rId3"/>
    <p:sldId id="268" r:id="rId4"/>
    <p:sldId id="269" r:id="rId5"/>
    <p:sldId id="271" r:id="rId6"/>
    <p:sldId id="272" r:id="rId7"/>
    <p:sldId id="273" r:id="rId8"/>
    <p:sldId id="265" r:id="rId9"/>
    <p:sldId id="270" r:id="rId10"/>
    <p:sldId id="276" r:id="rId11"/>
    <p:sldId id="261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KE, TAMMY" userId="22d92d8b-6535-4087-b944-a64d091ab2de" providerId="ADAL" clId="{29D8BFA6-04C5-4D6C-9DFE-971760930BB4}"/>
    <pc:docChg chg="custSel modSld">
      <pc:chgData name="PIKE, TAMMY" userId="22d92d8b-6535-4087-b944-a64d091ab2de" providerId="ADAL" clId="{29D8BFA6-04C5-4D6C-9DFE-971760930BB4}" dt="2017-09-08T14:09:47.804" v="29" actId="313"/>
      <pc:docMkLst>
        <pc:docMk/>
      </pc:docMkLst>
      <pc:sldChg chg="modSp">
        <pc:chgData name="PIKE, TAMMY" userId="22d92d8b-6535-4087-b944-a64d091ab2de" providerId="ADAL" clId="{29D8BFA6-04C5-4D6C-9DFE-971760930BB4}" dt="2017-09-08T14:04:25.478" v="13" actId="20577"/>
        <pc:sldMkLst>
          <pc:docMk/>
          <pc:sldMk cId="0" sldId="269"/>
        </pc:sldMkLst>
        <pc:spChg chg="mod">
          <ac:chgData name="PIKE, TAMMY" userId="22d92d8b-6535-4087-b944-a64d091ab2de" providerId="ADAL" clId="{29D8BFA6-04C5-4D6C-9DFE-971760930BB4}" dt="2017-09-08T14:04:25.478" v="13" actId="20577"/>
          <ac:spMkLst>
            <pc:docMk/>
            <pc:sldMk cId="0" sldId="269"/>
            <ac:spMk id="5" creationId="{00000000-0000-0000-0000-000000000000}"/>
          </ac:spMkLst>
        </pc:spChg>
      </pc:sldChg>
      <pc:sldChg chg="modSp">
        <pc:chgData name="PIKE, TAMMY" userId="22d92d8b-6535-4087-b944-a64d091ab2de" providerId="ADAL" clId="{29D8BFA6-04C5-4D6C-9DFE-971760930BB4}" dt="2017-09-08T14:09:47.804" v="29" actId="313"/>
        <pc:sldMkLst>
          <pc:docMk/>
          <pc:sldMk cId="0" sldId="270"/>
        </pc:sldMkLst>
        <pc:spChg chg="mod">
          <ac:chgData name="PIKE, TAMMY" userId="22d92d8b-6535-4087-b944-a64d091ab2de" providerId="ADAL" clId="{29D8BFA6-04C5-4D6C-9DFE-971760930BB4}" dt="2017-09-08T14:09:47.804" v="29" actId="313"/>
          <ac:spMkLst>
            <pc:docMk/>
            <pc:sldMk cId="0" sldId="270"/>
            <ac:spMk id="3" creationId="{00000000-0000-0000-0000-000000000000}"/>
          </ac:spMkLst>
        </pc:spChg>
      </pc:sldChg>
      <pc:sldChg chg="modSp">
        <pc:chgData name="PIKE, TAMMY" userId="22d92d8b-6535-4087-b944-a64d091ab2de" providerId="ADAL" clId="{29D8BFA6-04C5-4D6C-9DFE-971760930BB4}" dt="2017-09-08T14:09:40.542" v="28" actId="313"/>
        <pc:sldMkLst>
          <pc:docMk/>
          <pc:sldMk cId="0" sldId="275"/>
        </pc:sldMkLst>
        <pc:spChg chg="mod">
          <ac:chgData name="PIKE, TAMMY" userId="22d92d8b-6535-4087-b944-a64d091ab2de" providerId="ADAL" clId="{29D8BFA6-04C5-4D6C-9DFE-971760930BB4}" dt="2017-09-08T14:09:40.542" v="28" actId="313"/>
          <ac:spMkLst>
            <pc:docMk/>
            <pc:sldMk cId="0" sldId="275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35BAB-0FCA-44EC-A33D-B79D73850C3F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96228-E236-4F55-9B0B-469EC8224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76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7A50B-D7D9-4586-A893-5D436FCD86F2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C4D29-80CC-4C66-A149-C908932218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40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49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D33D91-29BE-4D33-AC3C-D5780331695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79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015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22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68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29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51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07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5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9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A96DBE-8956-4408-8A00-9EA92FAF274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703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4D29-80CC-4C66-A149-C9089322181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03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9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8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12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477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80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30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5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30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08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7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28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4030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88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90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86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286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94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40DDF-2FFD-49F9-A510-F53B59E601F9}" type="datetimeFigureOut">
              <a:rPr lang="en-US" smtClean="0"/>
              <a:pPr/>
              <a:t>9/8/2017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4E7D9-BA5C-48C2-9C11-FBCDC27BF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29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Ancient Egypt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Egyptian Society</a:t>
            </a:r>
          </a:p>
          <a:p>
            <a:r>
              <a:rPr lang="en-US" dirty="0"/>
              <a:t>Three Kingdoms</a:t>
            </a:r>
          </a:p>
          <a:p>
            <a:r>
              <a:rPr lang="en-US" dirty="0"/>
              <a:t>Religion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Egyptian Society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81000" y="2332038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/>
              <a:t>Nile River</a:t>
            </a:r>
          </a:p>
          <a:p>
            <a:pPr lvl="1"/>
            <a:r>
              <a:rPr lang="en-US" dirty="0"/>
              <a:t>Cyclical</a:t>
            </a:r>
          </a:p>
          <a:p>
            <a:pPr eaLnBrk="1" hangingPunct="1"/>
            <a:r>
              <a:rPr lang="en-US" dirty="0"/>
              <a:t>Social Organization</a:t>
            </a:r>
          </a:p>
          <a:p>
            <a:pPr lvl="1"/>
            <a:r>
              <a:rPr lang="en-US" dirty="0" err="1"/>
              <a:t>Pharoah</a:t>
            </a:r>
            <a:endParaRPr lang="en-US" dirty="0"/>
          </a:p>
          <a:p>
            <a:pPr lvl="1"/>
            <a:r>
              <a:rPr lang="en-US" dirty="0"/>
              <a:t>Priests and Nobles</a:t>
            </a:r>
          </a:p>
          <a:p>
            <a:pPr lvl="1"/>
            <a:r>
              <a:rPr lang="en-US" dirty="0"/>
              <a:t>Peasants </a:t>
            </a:r>
          </a:p>
          <a:p>
            <a:pPr lvl="1"/>
            <a:r>
              <a:rPr lang="en-US" dirty="0"/>
              <a:t>Slaves</a:t>
            </a:r>
          </a:p>
          <a:p>
            <a:pPr lvl="2"/>
            <a:r>
              <a:rPr lang="en-US" dirty="0"/>
              <a:t>Gender Roles?</a:t>
            </a:r>
          </a:p>
          <a:p>
            <a:pPr marL="118872" indent="0" eaLnBrk="1" hangingPunct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ource: ancient egypt old.jpg&#10;&#10;Map of Ancient Egypt which shows the  deserts, seas, and kingdoms. " title="Map of Three Kingdoms in Egyp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6400" y="0"/>
            <a:ext cx="51054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Kingdoms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Old Kingdom (2613-2160 B.C.E)</a:t>
            </a:r>
          </a:p>
          <a:p>
            <a:pPr lvl="1"/>
            <a:r>
              <a:rPr lang="en-US" dirty="0"/>
              <a:t>Pharaoh 	</a:t>
            </a:r>
          </a:p>
          <a:p>
            <a:pPr lvl="2"/>
            <a:r>
              <a:rPr lang="en-US" dirty="0"/>
              <a:t>Viziers</a:t>
            </a:r>
          </a:p>
          <a:p>
            <a:pPr lvl="2"/>
            <a:r>
              <a:rPr lang="en-US" dirty="0"/>
              <a:t>Ma</a:t>
            </a:r>
            <a:r>
              <a:rPr lang="el-GR" dirty="0"/>
              <a:t>΄</a:t>
            </a:r>
            <a:r>
              <a:rPr lang="en-US" dirty="0"/>
              <a:t>at</a:t>
            </a:r>
          </a:p>
          <a:p>
            <a:r>
              <a:rPr lang="en-US" dirty="0"/>
              <a:t>Middle Kingdom (2040-1750 B.C.E)</a:t>
            </a:r>
          </a:p>
          <a:p>
            <a:pPr lvl="1"/>
            <a:r>
              <a:rPr lang="en-US" dirty="0"/>
              <a:t>Thebes</a:t>
            </a:r>
          </a:p>
          <a:p>
            <a:pPr lvl="1"/>
            <a:r>
              <a:rPr lang="en-US" dirty="0"/>
              <a:t>Invention of Iron</a:t>
            </a:r>
          </a:p>
          <a:p>
            <a:r>
              <a:rPr lang="en-US" dirty="0"/>
              <a:t>New Kingdom (1550-1070 B.C.E.)</a:t>
            </a:r>
          </a:p>
          <a:p>
            <a:pPr lvl="1"/>
            <a:r>
              <a:rPr lang="en-US" dirty="0" err="1"/>
              <a:t>Amenophis</a:t>
            </a:r>
            <a:r>
              <a:rPr lang="en-US" dirty="0"/>
              <a:t> IV  (r. 1353-1333)</a:t>
            </a:r>
          </a:p>
          <a:p>
            <a:pPr lvl="2"/>
            <a:r>
              <a:rPr lang="en-US" dirty="0"/>
              <a:t>Aton</a:t>
            </a:r>
          </a:p>
          <a:p>
            <a:pPr lvl="1"/>
            <a:r>
              <a:rPr lang="en-US" dirty="0"/>
              <a:t>Ramses II (r. 1290-1224) </a:t>
            </a:r>
          </a:p>
          <a:p>
            <a:pPr lvl="2"/>
            <a:r>
              <a:rPr lang="en-US" dirty="0" err="1"/>
              <a:t>Amun</a:t>
            </a:r>
            <a:r>
              <a:rPr lang="en-US" dirty="0"/>
              <a:t>-her-</a:t>
            </a:r>
            <a:r>
              <a:rPr lang="en-US" dirty="0" err="1"/>
              <a:t>khepeshef</a:t>
            </a:r>
            <a:r>
              <a:rPr lang="en-US" dirty="0"/>
              <a:t> vs. Moses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 (Re)</a:t>
            </a:r>
          </a:p>
        </p:txBody>
      </p:sp>
      <p:pic>
        <p:nvPicPr>
          <p:cNvPr id="6146" name="Picture 2" descr="The Egyptian sun god Ra traveled across the sky during the day and through the underworld at night. This tomb painting of the 1200s B.C. shows Ra with a sun disk on his head." title="Sun God Ra (Re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057400"/>
            <a:ext cx="58674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of Khufu</a:t>
            </a:r>
          </a:p>
        </p:txBody>
      </p:sp>
      <p:pic>
        <p:nvPicPr>
          <p:cNvPr id="14338" name="Picture 2" descr="Source: http://history-world.org/pyramid.jpg&#10;&#10;Image of Khufu's pyramid and the inner chambers.  " title="Pyramid of Khuf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438400"/>
            <a:ext cx="5105400" cy="3733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Hieroglyphs</a:t>
            </a:r>
          </a:p>
        </p:txBody>
      </p:sp>
      <p:pic>
        <p:nvPicPr>
          <p:cNvPr id="2050" name="Picture 2" descr="Source: C:\Users\tammy\Pictures\hier.JPG&#10;&#10;Hieroglyphs on a scroll depticting animals and the latter accompanying alphabetic letter.  These scrolls were made on papyrus." title="Hierogphys.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795882"/>
            <a:ext cx="2590800" cy="4624387"/>
          </a:xfrm>
          <a:prstGeom prst="rect">
            <a:avLst/>
          </a:prstGeom>
          <a:noFill/>
        </p:spPr>
      </p:pic>
      <p:pic>
        <p:nvPicPr>
          <p:cNvPr id="2051" name="Picture 3" descr="Source:C:\Users\tammy\Pictures\hier.JPG&#10;&#10;Hieroglyphs on a scroll written on papyrus." title="Hieroglyphs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762000" y="2697711"/>
            <a:ext cx="3360738" cy="3360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swan, Egypt: Ramses II - Abu Simbel.  Face of Ramses II from his tomb. " title="Ramses I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133600"/>
            <a:ext cx="2781300" cy="3724276"/>
          </a:xfrm>
          <a:prstGeom prst="rect">
            <a:avLst/>
          </a:prstGeom>
          <a:noFill/>
        </p:spPr>
      </p:pic>
      <p:pic>
        <p:nvPicPr>
          <p:cNvPr id="1028" name="Picture 4" descr="Aswan, Egypt: Ramses II Temple at Abu Simbel - The person on the left gives an idea of the size of the tome itself." title="Ramses II Tom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9906" y="2133600"/>
            <a:ext cx="4962525" cy="3724276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Pyramid of Ramses II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Preoccupation with the afterlife</a:t>
            </a:r>
          </a:p>
          <a:p>
            <a:pPr lvl="1"/>
            <a:r>
              <a:rPr lang="en-US" dirty="0"/>
              <a:t>Mummification</a:t>
            </a:r>
          </a:p>
          <a:p>
            <a:r>
              <a:rPr lang="en-US" dirty="0"/>
              <a:t>Book of the Dead</a:t>
            </a:r>
          </a:p>
          <a:p>
            <a:pPr lvl="1"/>
            <a:r>
              <a:rPr lang="en-US" dirty="0"/>
              <a:t>Anubis</a:t>
            </a:r>
          </a:p>
          <a:p>
            <a:pPr lvl="2"/>
            <a:r>
              <a:rPr lang="en-US" dirty="0"/>
              <a:t>Ma</a:t>
            </a:r>
            <a:r>
              <a:rPr lang="el-GR" dirty="0"/>
              <a:t>΄</a:t>
            </a:r>
            <a:r>
              <a:rPr lang="en-US" dirty="0"/>
              <a:t>at and judgement</a:t>
            </a:r>
          </a:p>
          <a:p>
            <a:pPr lvl="1"/>
            <a:r>
              <a:rPr lang="en-US" dirty="0"/>
              <a:t>Osiris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Mummification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111656" y="1982302"/>
            <a:ext cx="3145080" cy="693135"/>
          </a:xfrm>
        </p:spPr>
        <p:txBody>
          <a:bodyPr/>
          <a:lstStyle/>
          <a:p>
            <a:r>
              <a:rPr lang="en-US" dirty="0" err="1"/>
              <a:t>Canopic</a:t>
            </a:r>
            <a:r>
              <a:rPr lang="en-US" dirty="0"/>
              <a:t> jars </a:t>
            </a:r>
          </a:p>
        </p:txBody>
      </p:sp>
      <p:pic>
        <p:nvPicPr>
          <p:cNvPr id="1026" name="Picture 2" descr="Source: C:\Users\tammy\Pictures\jars.JPG&#10;&#10;Canopic jars are used for the storage of specific body organs during mummificiation which would be placed back in the body after you have been judged." title="Canopic Jar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 rot="5400000">
            <a:off x="914400" y="2514600"/>
            <a:ext cx="2930942" cy="3810000"/>
          </a:xfrm>
          <a:prstGeom prst="rect">
            <a:avLst/>
          </a:prstGeom>
          <a:noFill/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5437162" y="1968764"/>
            <a:ext cx="3145527" cy="692076"/>
          </a:xfrm>
        </p:spPr>
        <p:txBody>
          <a:bodyPr/>
          <a:lstStyle/>
          <a:p>
            <a:r>
              <a:rPr lang="en-US" dirty="0"/>
              <a:t>Mummified Animals</a:t>
            </a:r>
          </a:p>
        </p:txBody>
      </p:sp>
      <p:pic>
        <p:nvPicPr>
          <p:cNvPr id="1027" name="Picture 3" descr="Source: C:\Users\tammy\Pictures\cats.JPG&#10;&#10;Examples of mummified animals that were commonaly placed with people, such as calf, dogs, and cats." title="Mummified Animal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044678" y="3063031"/>
            <a:ext cx="3702844" cy="2971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Papyrus: The Book of the Dead</a:t>
            </a:r>
          </a:p>
        </p:txBody>
      </p:sp>
      <p:pic>
        <p:nvPicPr>
          <p:cNvPr id="8195" name="Content Placeholder 3" descr="source: big egypt.jpg&#10;&#10;Scroll from the Book of the Dead created by nobleman.  Represents his view of how he will be judged in the afterlife." title="The Book of Dead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5714" b="15714"/>
          <a:stretch>
            <a:fillRect/>
          </a:stretch>
        </p:blipFill>
        <p:spPr>
          <a:xfrm>
            <a:off x="1066800" y="1828800"/>
            <a:ext cx="6705600" cy="48768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Anubis, Thoth, and </a:t>
            </a:r>
            <a:r>
              <a:rPr lang="en-US" b="1" dirty="0" err="1"/>
              <a:t>Ammit</a:t>
            </a:r>
            <a:endParaRPr lang="en-US" dirty="0"/>
          </a:p>
        </p:txBody>
      </p:sp>
      <p:pic>
        <p:nvPicPr>
          <p:cNvPr id="2050" name="Picture 2" descr="Source: http://www.civilization.ca/cmc/exhibitions/civil/egypt/images/reli24b.jpg&#10;&#10;Annubis and Thoth.  Representation of the judgement of the afterlife." title="Book of the De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209800"/>
            <a:ext cx="6248400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211</TotalTime>
  <Words>95</Words>
  <Application>Microsoft Office PowerPoint</Application>
  <PresentationFormat>On-screen Show (4:3)</PresentationFormat>
  <Paragraphs>54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Trebuchet MS</vt:lpstr>
      <vt:lpstr>Berlin</vt:lpstr>
      <vt:lpstr>Ancient Egypt</vt:lpstr>
      <vt:lpstr>Egyptian Society</vt:lpstr>
      <vt:lpstr>PowerPoint Presentation</vt:lpstr>
      <vt:lpstr>Three Kingdoms</vt:lpstr>
      <vt:lpstr>Ra (Re)</vt:lpstr>
      <vt:lpstr>Pyramid of Khufu</vt:lpstr>
      <vt:lpstr>Hieroglyphs</vt:lpstr>
      <vt:lpstr>Pyramid of Ramses II</vt:lpstr>
      <vt:lpstr>Religion</vt:lpstr>
      <vt:lpstr>Mummification </vt:lpstr>
      <vt:lpstr>Papyrus: The Book of the Dead</vt:lpstr>
      <vt:lpstr>Anubis, Thoth, and Ammit</vt:lpstr>
    </vt:vector>
  </TitlesOfParts>
  <Company>USCUPSTATE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African Societies</dc:title>
  <dc:creator>setup</dc:creator>
  <cp:lastModifiedBy>PIKE, TAMMY</cp:lastModifiedBy>
  <cp:revision>29</cp:revision>
  <dcterms:created xsi:type="dcterms:W3CDTF">2009-08-31T13:12:58Z</dcterms:created>
  <dcterms:modified xsi:type="dcterms:W3CDTF">2017-09-08T14:09:57Z</dcterms:modified>
</cp:coreProperties>
</file>